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37439600" cy="37439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CED0"/>
    <a:srgbClr val="FFCCFF"/>
    <a:srgbClr val="FF99FF"/>
    <a:srgbClr val="FFCC99"/>
    <a:srgbClr val="E87E88"/>
    <a:srgbClr val="E185B7"/>
    <a:srgbClr val="8556AC"/>
    <a:srgbClr val="AB55AD"/>
    <a:srgbClr val="9900F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" d="100"/>
          <a:sy n="11" d="100"/>
        </p:scale>
        <p:origin x="19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07970" y="6127271"/>
            <a:ext cx="31823660" cy="13034527"/>
          </a:xfrm>
        </p:spPr>
        <p:txBody>
          <a:bodyPr anchor="b"/>
          <a:lstStyle>
            <a:lvl1pPr algn="ctr">
              <a:defRPr sz="24566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9950" y="19664459"/>
            <a:ext cx="28079700" cy="9039234"/>
          </a:xfrm>
        </p:spPr>
        <p:txBody>
          <a:bodyPr/>
          <a:lstStyle>
            <a:lvl1pPr marL="0" indent="0" algn="ctr">
              <a:buNone/>
              <a:defRPr sz="9827"/>
            </a:lvl1pPr>
            <a:lvl2pPr marL="1871960" indent="0" algn="ctr">
              <a:buNone/>
              <a:defRPr sz="8189"/>
            </a:lvl2pPr>
            <a:lvl3pPr marL="3743919" indent="0" algn="ctr">
              <a:buNone/>
              <a:defRPr sz="7370"/>
            </a:lvl3pPr>
            <a:lvl4pPr marL="5615879" indent="0" algn="ctr">
              <a:buNone/>
              <a:defRPr sz="6551"/>
            </a:lvl4pPr>
            <a:lvl5pPr marL="7487839" indent="0" algn="ctr">
              <a:buNone/>
              <a:defRPr sz="6551"/>
            </a:lvl5pPr>
            <a:lvl6pPr marL="9359798" indent="0" algn="ctr">
              <a:buNone/>
              <a:defRPr sz="6551"/>
            </a:lvl6pPr>
            <a:lvl7pPr marL="11231758" indent="0" algn="ctr">
              <a:buNone/>
              <a:defRPr sz="6551"/>
            </a:lvl7pPr>
            <a:lvl8pPr marL="13103718" indent="0" algn="ctr">
              <a:buNone/>
              <a:defRPr sz="6551"/>
            </a:lvl8pPr>
            <a:lvl9pPr marL="14975677" indent="0" algn="ctr">
              <a:buNone/>
              <a:defRPr sz="6551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E660-27A9-49E7-AD7D-E7E79FDB1E2C}" type="datetimeFigureOut">
              <a:rPr lang="zh-TW" altLang="en-US" smtClean="0"/>
              <a:t>2020/11/30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66A2-C829-4202-9AEC-DBC6846525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4739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E660-27A9-49E7-AD7D-E7E79FDB1E2C}" type="datetimeFigureOut">
              <a:rPr lang="zh-TW" altLang="en-US" smtClean="0"/>
              <a:t>2020/11/30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66A2-C829-4202-9AEC-DBC6846525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9614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792716" y="1993312"/>
            <a:ext cx="8072914" cy="3172833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3975" y="1993312"/>
            <a:ext cx="23750746" cy="3172833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E660-27A9-49E7-AD7D-E7E79FDB1E2C}" type="datetimeFigureOut">
              <a:rPr lang="zh-TW" altLang="en-US" smtClean="0"/>
              <a:t>2020/11/30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66A2-C829-4202-9AEC-DBC6846525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3507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E660-27A9-49E7-AD7D-E7E79FDB1E2C}" type="datetimeFigureOut">
              <a:rPr lang="zh-TW" altLang="en-US" smtClean="0"/>
              <a:t>2020/11/30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66A2-C829-4202-9AEC-DBC6846525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7351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475" y="9333911"/>
            <a:ext cx="32291655" cy="15573831"/>
          </a:xfrm>
        </p:spPr>
        <p:txBody>
          <a:bodyPr anchor="b"/>
          <a:lstStyle>
            <a:lvl1pPr>
              <a:defRPr sz="24566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4475" y="25055076"/>
            <a:ext cx="32291655" cy="8189910"/>
          </a:xfrm>
        </p:spPr>
        <p:txBody>
          <a:bodyPr/>
          <a:lstStyle>
            <a:lvl1pPr marL="0" indent="0">
              <a:buNone/>
              <a:defRPr sz="9827">
                <a:solidFill>
                  <a:schemeClr val="tx1"/>
                </a:solidFill>
              </a:defRPr>
            </a:lvl1pPr>
            <a:lvl2pPr marL="1871960" indent="0">
              <a:buNone/>
              <a:defRPr sz="8189">
                <a:solidFill>
                  <a:schemeClr val="tx1">
                    <a:tint val="75000"/>
                  </a:schemeClr>
                </a:solidFill>
              </a:defRPr>
            </a:lvl2pPr>
            <a:lvl3pPr marL="3743919" indent="0">
              <a:buNone/>
              <a:defRPr sz="7370">
                <a:solidFill>
                  <a:schemeClr val="tx1">
                    <a:tint val="75000"/>
                  </a:schemeClr>
                </a:solidFill>
              </a:defRPr>
            </a:lvl3pPr>
            <a:lvl4pPr marL="5615879" indent="0">
              <a:buNone/>
              <a:defRPr sz="6551">
                <a:solidFill>
                  <a:schemeClr val="tx1">
                    <a:tint val="75000"/>
                  </a:schemeClr>
                </a:solidFill>
              </a:defRPr>
            </a:lvl4pPr>
            <a:lvl5pPr marL="7487839" indent="0">
              <a:buNone/>
              <a:defRPr sz="6551">
                <a:solidFill>
                  <a:schemeClr val="tx1">
                    <a:tint val="75000"/>
                  </a:schemeClr>
                </a:solidFill>
              </a:defRPr>
            </a:lvl5pPr>
            <a:lvl6pPr marL="9359798" indent="0">
              <a:buNone/>
              <a:defRPr sz="6551">
                <a:solidFill>
                  <a:schemeClr val="tx1">
                    <a:tint val="75000"/>
                  </a:schemeClr>
                </a:solidFill>
              </a:defRPr>
            </a:lvl6pPr>
            <a:lvl7pPr marL="11231758" indent="0">
              <a:buNone/>
              <a:defRPr sz="6551">
                <a:solidFill>
                  <a:schemeClr val="tx1">
                    <a:tint val="75000"/>
                  </a:schemeClr>
                </a:solidFill>
              </a:defRPr>
            </a:lvl7pPr>
            <a:lvl8pPr marL="13103718" indent="0">
              <a:buNone/>
              <a:defRPr sz="6551">
                <a:solidFill>
                  <a:schemeClr val="tx1">
                    <a:tint val="75000"/>
                  </a:schemeClr>
                </a:solidFill>
              </a:defRPr>
            </a:lvl8pPr>
            <a:lvl9pPr marL="14975677" indent="0">
              <a:buNone/>
              <a:defRPr sz="65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E660-27A9-49E7-AD7D-E7E79FDB1E2C}" type="datetimeFigureOut">
              <a:rPr lang="zh-TW" altLang="en-US" smtClean="0"/>
              <a:t>2020/11/30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66A2-C829-4202-9AEC-DBC6846525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034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3973" y="9966560"/>
            <a:ext cx="15911830" cy="2375508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953798" y="9966560"/>
            <a:ext cx="15911830" cy="2375508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E660-27A9-49E7-AD7D-E7E79FDB1E2C}" type="datetimeFigureOut">
              <a:rPr lang="zh-TW" altLang="en-US" smtClean="0"/>
              <a:t>2020/11/30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66A2-C829-4202-9AEC-DBC6846525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8418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849" y="1993320"/>
            <a:ext cx="32291655" cy="723659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853" y="9177905"/>
            <a:ext cx="15838703" cy="4497949"/>
          </a:xfrm>
        </p:spPr>
        <p:txBody>
          <a:bodyPr anchor="b"/>
          <a:lstStyle>
            <a:lvl1pPr marL="0" indent="0">
              <a:buNone/>
              <a:defRPr sz="9827" b="1"/>
            </a:lvl1pPr>
            <a:lvl2pPr marL="1871960" indent="0">
              <a:buNone/>
              <a:defRPr sz="8189" b="1"/>
            </a:lvl2pPr>
            <a:lvl3pPr marL="3743919" indent="0">
              <a:buNone/>
              <a:defRPr sz="7370" b="1"/>
            </a:lvl3pPr>
            <a:lvl4pPr marL="5615879" indent="0">
              <a:buNone/>
              <a:defRPr sz="6551" b="1"/>
            </a:lvl4pPr>
            <a:lvl5pPr marL="7487839" indent="0">
              <a:buNone/>
              <a:defRPr sz="6551" b="1"/>
            </a:lvl5pPr>
            <a:lvl6pPr marL="9359798" indent="0">
              <a:buNone/>
              <a:defRPr sz="6551" b="1"/>
            </a:lvl6pPr>
            <a:lvl7pPr marL="11231758" indent="0">
              <a:buNone/>
              <a:defRPr sz="6551" b="1"/>
            </a:lvl7pPr>
            <a:lvl8pPr marL="13103718" indent="0">
              <a:buNone/>
              <a:defRPr sz="6551" b="1"/>
            </a:lvl8pPr>
            <a:lvl9pPr marL="14975677" indent="0">
              <a:buNone/>
              <a:defRPr sz="6551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78853" y="13675854"/>
            <a:ext cx="15838703" cy="2011512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953800" y="9177905"/>
            <a:ext cx="15916706" cy="4497949"/>
          </a:xfrm>
        </p:spPr>
        <p:txBody>
          <a:bodyPr anchor="b"/>
          <a:lstStyle>
            <a:lvl1pPr marL="0" indent="0">
              <a:buNone/>
              <a:defRPr sz="9827" b="1"/>
            </a:lvl1pPr>
            <a:lvl2pPr marL="1871960" indent="0">
              <a:buNone/>
              <a:defRPr sz="8189" b="1"/>
            </a:lvl2pPr>
            <a:lvl3pPr marL="3743919" indent="0">
              <a:buNone/>
              <a:defRPr sz="7370" b="1"/>
            </a:lvl3pPr>
            <a:lvl4pPr marL="5615879" indent="0">
              <a:buNone/>
              <a:defRPr sz="6551" b="1"/>
            </a:lvl4pPr>
            <a:lvl5pPr marL="7487839" indent="0">
              <a:buNone/>
              <a:defRPr sz="6551" b="1"/>
            </a:lvl5pPr>
            <a:lvl6pPr marL="9359798" indent="0">
              <a:buNone/>
              <a:defRPr sz="6551" b="1"/>
            </a:lvl6pPr>
            <a:lvl7pPr marL="11231758" indent="0">
              <a:buNone/>
              <a:defRPr sz="6551" b="1"/>
            </a:lvl7pPr>
            <a:lvl8pPr marL="13103718" indent="0">
              <a:buNone/>
              <a:defRPr sz="6551" b="1"/>
            </a:lvl8pPr>
            <a:lvl9pPr marL="14975677" indent="0">
              <a:buNone/>
              <a:defRPr sz="6551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953800" y="13675854"/>
            <a:ext cx="15916706" cy="2011512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E660-27A9-49E7-AD7D-E7E79FDB1E2C}" type="datetimeFigureOut">
              <a:rPr lang="zh-TW" altLang="en-US" smtClean="0"/>
              <a:t>2020/11/30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66A2-C829-4202-9AEC-DBC6846525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098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E660-27A9-49E7-AD7D-E7E79FDB1E2C}" type="datetimeFigureOut">
              <a:rPr lang="zh-TW" altLang="en-US" smtClean="0"/>
              <a:t>2020/11/30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66A2-C829-4202-9AEC-DBC6846525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916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E660-27A9-49E7-AD7D-E7E79FDB1E2C}" type="datetimeFigureOut">
              <a:rPr lang="zh-TW" altLang="en-US" smtClean="0"/>
              <a:t>2020/11/30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66A2-C829-4202-9AEC-DBC6846525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3835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849" y="2495973"/>
            <a:ext cx="12075245" cy="8735907"/>
          </a:xfrm>
        </p:spPr>
        <p:txBody>
          <a:bodyPr anchor="b"/>
          <a:lstStyle>
            <a:lvl1pPr>
              <a:defRPr sz="13102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16706" y="5390617"/>
            <a:ext cx="18953798" cy="26606382"/>
          </a:xfrm>
        </p:spPr>
        <p:txBody>
          <a:bodyPr/>
          <a:lstStyle>
            <a:lvl1pPr>
              <a:defRPr sz="13102"/>
            </a:lvl1pPr>
            <a:lvl2pPr>
              <a:defRPr sz="11464"/>
            </a:lvl2pPr>
            <a:lvl3pPr>
              <a:defRPr sz="9827"/>
            </a:lvl3pPr>
            <a:lvl4pPr>
              <a:defRPr sz="8189"/>
            </a:lvl4pPr>
            <a:lvl5pPr>
              <a:defRPr sz="8189"/>
            </a:lvl5pPr>
            <a:lvl6pPr>
              <a:defRPr sz="8189"/>
            </a:lvl6pPr>
            <a:lvl7pPr>
              <a:defRPr sz="8189"/>
            </a:lvl7pPr>
            <a:lvl8pPr>
              <a:defRPr sz="8189"/>
            </a:lvl8pPr>
            <a:lvl9pPr>
              <a:defRPr sz="8189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8849" y="11231880"/>
            <a:ext cx="12075245" cy="20808447"/>
          </a:xfrm>
        </p:spPr>
        <p:txBody>
          <a:bodyPr/>
          <a:lstStyle>
            <a:lvl1pPr marL="0" indent="0">
              <a:buNone/>
              <a:defRPr sz="6551"/>
            </a:lvl1pPr>
            <a:lvl2pPr marL="1871960" indent="0">
              <a:buNone/>
              <a:defRPr sz="5732"/>
            </a:lvl2pPr>
            <a:lvl3pPr marL="3743919" indent="0">
              <a:buNone/>
              <a:defRPr sz="4913"/>
            </a:lvl3pPr>
            <a:lvl4pPr marL="5615879" indent="0">
              <a:buNone/>
              <a:defRPr sz="4094"/>
            </a:lvl4pPr>
            <a:lvl5pPr marL="7487839" indent="0">
              <a:buNone/>
              <a:defRPr sz="4094"/>
            </a:lvl5pPr>
            <a:lvl6pPr marL="9359798" indent="0">
              <a:buNone/>
              <a:defRPr sz="4094"/>
            </a:lvl6pPr>
            <a:lvl7pPr marL="11231758" indent="0">
              <a:buNone/>
              <a:defRPr sz="4094"/>
            </a:lvl7pPr>
            <a:lvl8pPr marL="13103718" indent="0">
              <a:buNone/>
              <a:defRPr sz="4094"/>
            </a:lvl8pPr>
            <a:lvl9pPr marL="14975677" indent="0">
              <a:buNone/>
              <a:defRPr sz="4094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E660-27A9-49E7-AD7D-E7E79FDB1E2C}" type="datetimeFigureOut">
              <a:rPr lang="zh-TW" altLang="en-US" smtClean="0"/>
              <a:t>2020/11/30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66A2-C829-4202-9AEC-DBC6846525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876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849" y="2495973"/>
            <a:ext cx="12075245" cy="8735907"/>
          </a:xfrm>
        </p:spPr>
        <p:txBody>
          <a:bodyPr anchor="b"/>
          <a:lstStyle>
            <a:lvl1pPr>
              <a:defRPr sz="13102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916706" y="5390617"/>
            <a:ext cx="18953798" cy="26606382"/>
          </a:xfrm>
        </p:spPr>
        <p:txBody>
          <a:bodyPr anchor="t"/>
          <a:lstStyle>
            <a:lvl1pPr marL="0" indent="0">
              <a:buNone/>
              <a:defRPr sz="13102"/>
            </a:lvl1pPr>
            <a:lvl2pPr marL="1871960" indent="0">
              <a:buNone/>
              <a:defRPr sz="11464"/>
            </a:lvl2pPr>
            <a:lvl3pPr marL="3743919" indent="0">
              <a:buNone/>
              <a:defRPr sz="9827"/>
            </a:lvl3pPr>
            <a:lvl4pPr marL="5615879" indent="0">
              <a:buNone/>
              <a:defRPr sz="8189"/>
            </a:lvl4pPr>
            <a:lvl5pPr marL="7487839" indent="0">
              <a:buNone/>
              <a:defRPr sz="8189"/>
            </a:lvl5pPr>
            <a:lvl6pPr marL="9359798" indent="0">
              <a:buNone/>
              <a:defRPr sz="8189"/>
            </a:lvl6pPr>
            <a:lvl7pPr marL="11231758" indent="0">
              <a:buNone/>
              <a:defRPr sz="8189"/>
            </a:lvl7pPr>
            <a:lvl8pPr marL="13103718" indent="0">
              <a:buNone/>
              <a:defRPr sz="8189"/>
            </a:lvl8pPr>
            <a:lvl9pPr marL="14975677" indent="0">
              <a:buNone/>
              <a:defRPr sz="8189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8849" y="11231880"/>
            <a:ext cx="12075245" cy="20808447"/>
          </a:xfrm>
        </p:spPr>
        <p:txBody>
          <a:bodyPr/>
          <a:lstStyle>
            <a:lvl1pPr marL="0" indent="0">
              <a:buNone/>
              <a:defRPr sz="6551"/>
            </a:lvl1pPr>
            <a:lvl2pPr marL="1871960" indent="0">
              <a:buNone/>
              <a:defRPr sz="5732"/>
            </a:lvl2pPr>
            <a:lvl3pPr marL="3743919" indent="0">
              <a:buNone/>
              <a:defRPr sz="4913"/>
            </a:lvl3pPr>
            <a:lvl4pPr marL="5615879" indent="0">
              <a:buNone/>
              <a:defRPr sz="4094"/>
            </a:lvl4pPr>
            <a:lvl5pPr marL="7487839" indent="0">
              <a:buNone/>
              <a:defRPr sz="4094"/>
            </a:lvl5pPr>
            <a:lvl6pPr marL="9359798" indent="0">
              <a:buNone/>
              <a:defRPr sz="4094"/>
            </a:lvl6pPr>
            <a:lvl7pPr marL="11231758" indent="0">
              <a:buNone/>
              <a:defRPr sz="4094"/>
            </a:lvl7pPr>
            <a:lvl8pPr marL="13103718" indent="0">
              <a:buNone/>
              <a:defRPr sz="4094"/>
            </a:lvl8pPr>
            <a:lvl9pPr marL="14975677" indent="0">
              <a:buNone/>
              <a:defRPr sz="4094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E660-27A9-49E7-AD7D-E7E79FDB1E2C}" type="datetimeFigureOut">
              <a:rPr lang="zh-TW" altLang="en-US" smtClean="0"/>
              <a:t>2020/11/30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66A2-C829-4202-9AEC-DBC6846525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848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3973" y="1993320"/>
            <a:ext cx="32291655" cy="7236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3973" y="9966560"/>
            <a:ext cx="32291655" cy="23755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3973" y="34700971"/>
            <a:ext cx="8423910" cy="19933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7E660-27A9-49E7-AD7D-E7E79FDB1E2C}" type="datetimeFigureOut">
              <a:rPr lang="zh-TW" altLang="en-US" smtClean="0"/>
              <a:t>2020/11/30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01868" y="34700971"/>
            <a:ext cx="12635865" cy="19933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441718" y="34700971"/>
            <a:ext cx="8423910" cy="19933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466A2-C829-4202-9AEC-DBC6846525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3057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743919" rtl="0" eaLnBrk="1" latinLnBrk="0" hangingPunct="1">
        <a:lnSpc>
          <a:spcPct val="90000"/>
        </a:lnSpc>
        <a:spcBef>
          <a:spcPct val="0"/>
        </a:spcBef>
        <a:buNone/>
        <a:defRPr sz="180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35980" indent="-935980" algn="l" defTabSz="3743919" rtl="0" eaLnBrk="1" latinLnBrk="0" hangingPunct="1">
        <a:lnSpc>
          <a:spcPct val="90000"/>
        </a:lnSpc>
        <a:spcBef>
          <a:spcPts val="4094"/>
        </a:spcBef>
        <a:buFont typeface="Arial" panose="020B0604020202020204" pitchFamily="34" charset="0"/>
        <a:buChar char="•"/>
        <a:defRPr sz="11464" kern="1200">
          <a:solidFill>
            <a:schemeClr val="tx1"/>
          </a:solidFill>
          <a:latin typeface="+mn-lt"/>
          <a:ea typeface="+mn-ea"/>
          <a:cs typeface="+mn-cs"/>
        </a:defRPr>
      </a:lvl1pPr>
      <a:lvl2pPr marL="2807940" indent="-935980" algn="l" defTabSz="3743919" rtl="0" eaLnBrk="1" latinLnBrk="0" hangingPunct="1">
        <a:lnSpc>
          <a:spcPct val="90000"/>
        </a:lnSpc>
        <a:spcBef>
          <a:spcPts val="2047"/>
        </a:spcBef>
        <a:buFont typeface="Arial" panose="020B0604020202020204" pitchFamily="34" charset="0"/>
        <a:buChar char="•"/>
        <a:defRPr sz="9827" kern="1200">
          <a:solidFill>
            <a:schemeClr val="tx1"/>
          </a:solidFill>
          <a:latin typeface="+mn-lt"/>
          <a:ea typeface="+mn-ea"/>
          <a:cs typeface="+mn-cs"/>
        </a:defRPr>
      </a:lvl2pPr>
      <a:lvl3pPr marL="4679899" indent="-935980" algn="l" defTabSz="3743919" rtl="0" eaLnBrk="1" latinLnBrk="0" hangingPunct="1">
        <a:lnSpc>
          <a:spcPct val="90000"/>
        </a:lnSpc>
        <a:spcBef>
          <a:spcPts val="2047"/>
        </a:spcBef>
        <a:buFont typeface="Arial" panose="020B0604020202020204" pitchFamily="34" charset="0"/>
        <a:buChar char="•"/>
        <a:defRPr sz="8189" kern="1200">
          <a:solidFill>
            <a:schemeClr val="tx1"/>
          </a:solidFill>
          <a:latin typeface="+mn-lt"/>
          <a:ea typeface="+mn-ea"/>
          <a:cs typeface="+mn-cs"/>
        </a:defRPr>
      </a:lvl3pPr>
      <a:lvl4pPr marL="6551859" indent="-935980" algn="l" defTabSz="3743919" rtl="0" eaLnBrk="1" latinLnBrk="0" hangingPunct="1">
        <a:lnSpc>
          <a:spcPct val="90000"/>
        </a:lnSpc>
        <a:spcBef>
          <a:spcPts val="2047"/>
        </a:spcBef>
        <a:buFont typeface="Arial" panose="020B0604020202020204" pitchFamily="34" charset="0"/>
        <a:buChar char="•"/>
        <a:defRPr sz="7370" kern="1200">
          <a:solidFill>
            <a:schemeClr val="tx1"/>
          </a:solidFill>
          <a:latin typeface="+mn-lt"/>
          <a:ea typeface="+mn-ea"/>
          <a:cs typeface="+mn-cs"/>
        </a:defRPr>
      </a:lvl4pPr>
      <a:lvl5pPr marL="8423819" indent="-935980" algn="l" defTabSz="3743919" rtl="0" eaLnBrk="1" latinLnBrk="0" hangingPunct="1">
        <a:lnSpc>
          <a:spcPct val="90000"/>
        </a:lnSpc>
        <a:spcBef>
          <a:spcPts val="2047"/>
        </a:spcBef>
        <a:buFont typeface="Arial" panose="020B0604020202020204" pitchFamily="34" charset="0"/>
        <a:buChar char="•"/>
        <a:defRPr sz="7370" kern="1200">
          <a:solidFill>
            <a:schemeClr val="tx1"/>
          </a:solidFill>
          <a:latin typeface="+mn-lt"/>
          <a:ea typeface="+mn-ea"/>
          <a:cs typeface="+mn-cs"/>
        </a:defRPr>
      </a:lvl5pPr>
      <a:lvl6pPr marL="10295778" indent="-935980" algn="l" defTabSz="3743919" rtl="0" eaLnBrk="1" latinLnBrk="0" hangingPunct="1">
        <a:lnSpc>
          <a:spcPct val="90000"/>
        </a:lnSpc>
        <a:spcBef>
          <a:spcPts val="2047"/>
        </a:spcBef>
        <a:buFont typeface="Arial" panose="020B0604020202020204" pitchFamily="34" charset="0"/>
        <a:buChar char="•"/>
        <a:defRPr sz="7370" kern="1200">
          <a:solidFill>
            <a:schemeClr val="tx1"/>
          </a:solidFill>
          <a:latin typeface="+mn-lt"/>
          <a:ea typeface="+mn-ea"/>
          <a:cs typeface="+mn-cs"/>
        </a:defRPr>
      </a:lvl6pPr>
      <a:lvl7pPr marL="12167738" indent="-935980" algn="l" defTabSz="3743919" rtl="0" eaLnBrk="1" latinLnBrk="0" hangingPunct="1">
        <a:lnSpc>
          <a:spcPct val="90000"/>
        </a:lnSpc>
        <a:spcBef>
          <a:spcPts val="2047"/>
        </a:spcBef>
        <a:buFont typeface="Arial" panose="020B0604020202020204" pitchFamily="34" charset="0"/>
        <a:buChar char="•"/>
        <a:defRPr sz="7370" kern="1200">
          <a:solidFill>
            <a:schemeClr val="tx1"/>
          </a:solidFill>
          <a:latin typeface="+mn-lt"/>
          <a:ea typeface="+mn-ea"/>
          <a:cs typeface="+mn-cs"/>
        </a:defRPr>
      </a:lvl7pPr>
      <a:lvl8pPr marL="14039698" indent="-935980" algn="l" defTabSz="3743919" rtl="0" eaLnBrk="1" latinLnBrk="0" hangingPunct="1">
        <a:lnSpc>
          <a:spcPct val="90000"/>
        </a:lnSpc>
        <a:spcBef>
          <a:spcPts val="2047"/>
        </a:spcBef>
        <a:buFont typeface="Arial" panose="020B0604020202020204" pitchFamily="34" charset="0"/>
        <a:buChar char="•"/>
        <a:defRPr sz="7370" kern="1200">
          <a:solidFill>
            <a:schemeClr val="tx1"/>
          </a:solidFill>
          <a:latin typeface="+mn-lt"/>
          <a:ea typeface="+mn-ea"/>
          <a:cs typeface="+mn-cs"/>
        </a:defRPr>
      </a:lvl8pPr>
      <a:lvl9pPr marL="15911657" indent="-935980" algn="l" defTabSz="3743919" rtl="0" eaLnBrk="1" latinLnBrk="0" hangingPunct="1">
        <a:lnSpc>
          <a:spcPct val="90000"/>
        </a:lnSpc>
        <a:spcBef>
          <a:spcPts val="2047"/>
        </a:spcBef>
        <a:buFont typeface="Arial" panose="020B0604020202020204" pitchFamily="34" charset="0"/>
        <a:buChar char="•"/>
        <a:defRPr sz="73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43919" rtl="0" eaLnBrk="1" latinLnBrk="0" hangingPunct="1">
        <a:defRPr sz="7370" kern="1200">
          <a:solidFill>
            <a:schemeClr val="tx1"/>
          </a:solidFill>
          <a:latin typeface="+mn-lt"/>
          <a:ea typeface="+mn-ea"/>
          <a:cs typeface="+mn-cs"/>
        </a:defRPr>
      </a:lvl1pPr>
      <a:lvl2pPr marL="1871960" algn="l" defTabSz="3743919" rtl="0" eaLnBrk="1" latinLnBrk="0" hangingPunct="1">
        <a:defRPr sz="7370" kern="1200">
          <a:solidFill>
            <a:schemeClr val="tx1"/>
          </a:solidFill>
          <a:latin typeface="+mn-lt"/>
          <a:ea typeface="+mn-ea"/>
          <a:cs typeface="+mn-cs"/>
        </a:defRPr>
      </a:lvl2pPr>
      <a:lvl3pPr marL="3743919" algn="l" defTabSz="3743919" rtl="0" eaLnBrk="1" latinLnBrk="0" hangingPunct="1">
        <a:defRPr sz="7370" kern="1200">
          <a:solidFill>
            <a:schemeClr val="tx1"/>
          </a:solidFill>
          <a:latin typeface="+mn-lt"/>
          <a:ea typeface="+mn-ea"/>
          <a:cs typeface="+mn-cs"/>
        </a:defRPr>
      </a:lvl3pPr>
      <a:lvl4pPr marL="5615879" algn="l" defTabSz="3743919" rtl="0" eaLnBrk="1" latinLnBrk="0" hangingPunct="1">
        <a:defRPr sz="7370" kern="1200">
          <a:solidFill>
            <a:schemeClr val="tx1"/>
          </a:solidFill>
          <a:latin typeface="+mn-lt"/>
          <a:ea typeface="+mn-ea"/>
          <a:cs typeface="+mn-cs"/>
        </a:defRPr>
      </a:lvl4pPr>
      <a:lvl5pPr marL="7487839" algn="l" defTabSz="3743919" rtl="0" eaLnBrk="1" latinLnBrk="0" hangingPunct="1">
        <a:defRPr sz="7370" kern="1200">
          <a:solidFill>
            <a:schemeClr val="tx1"/>
          </a:solidFill>
          <a:latin typeface="+mn-lt"/>
          <a:ea typeface="+mn-ea"/>
          <a:cs typeface="+mn-cs"/>
        </a:defRPr>
      </a:lvl5pPr>
      <a:lvl6pPr marL="9359798" algn="l" defTabSz="3743919" rtl="0" eaLnBrk="1" latinLnBrk="0" hangingPunct="1">
        <a:defRPr sz="7370" kern="1200">
          <a:solidFill>
            <a:schemeClr val="tx1"/>
          </a:solidFill>
          <a:latin typeface="+mn-lt"/>
          <a:ea typeface="+mn-ea"/>
          <a:cs typeface="+mn-cs"/>
        </a:defRPr>
      </a:lvl6pPr>
      <a:lvl7pPr marL="11231758" algn="l" defTabSz="3743919" rtl="0" eaLnBrk="1" latinLnBrk="0" hangingPunct="1">
        <a:defRPr sz="7370" kern="1200">
          <a:solidFill>
            <a:schemeClr val="tx1"/>
          </a:solidFill>
          <a:latin typeface="+mn-lt"/>
          <a:ea typeface="+mn-ea"/>
          <a:cs typeface="+mn-cs"/>
        </a:defRPr>
      </a:lvl7pPr>
      <a:lvl8pPr marL="13103718" algn="l" defTabSz="3743919" rtl="0" eaLnBrk="1" latinLnBrk="0" hangingPunct="1">
        <a:defRPr sz="7370" kern="1200">
          <a:solidFill>
            <a:schemeClr val="tx1"/>
          </a:solidFill>
          <a:latin typeface="+mn-lt"/>
          <a:ea typeface="+mn-ea"/>
          <a:cs typeface="+mn-cs"/>
        </a:defRPr>
      </a:lvl8pPr>
      <a:lvl9pPr marL="14975677" algn="l" defTabSz="3743919" rtl="0" eaLnBrk="1" latinLnBrk="0" hangingPunct="1">
        <a:defRPr sz="73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2F0402F8-8F6F-4D2F-9A6A-845D54D90161}"/>
              </a:ext>
            </a:extLst>
          </p:cNvPr>
          <p:cNvSpPr/>
          <p:nvPr/>
        </p:nvSpPr>
        <p:spPr>
          <a:xfrm>
            <a:off x="0" y="0"/>
            <a:ext cx="37439600" cy="13289280"/>
          </a:xfrm>
          <a:prstGeom prst="rect">
            <a:avLst/>
          </a:prstGeom>
          <a:gradFill>
            <a:gsLst>
              <a:gs pos="0">
                <a:srgbClr val="8556AC"/>
              </a:gs>
              <a:gs pos="0">
                <a:srgbClr val="8556AC"/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>
              <a:highlight>
                <a:srgbClr val="9900FF"/>
              </a:highlight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9BB8AE4-AB85-4146-8683-2CE11EE9C9E2}"/>
              </a:ext>
            </a:extLst>
          </p:cNvPr>
          <p:cNvSpPr txBox="1"/>
          <p:nvPr/>
        </p:nvSpPr>
        <p:spPr>
          <a:xfrm>
            <a:off x="673834" y="1950720"/>
            <a:ext cx="3609193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風味啤酒酵母之開發與應用技術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8C75004-0EE1-4D76-9C58-DFAC1082BEEA}"/>
              </a:ext>
            </a:extLst>
          </p:cNvPr>
          <p:cNvSpPr/>
          <p:nvPr/>
        </p:nvSpPr>
        <p:spPr>
          <a:xfrm>
            <a:off x="7620000" y="5882729"/>
            <a:ext cx="29819600" cy="6644640"/>
          </a:xfrm>
          <a:prstGeom prst="rect">
            <a:avLst/>
          </a:prstGeom>
          <a:gradFill>
            <a:gsLst>
              <a:gs pos="0">
                <a:srgbClr val="FFCCFF"/>
              </a:gs>
              <a:gs pos="0">
                <a:srgbClr val="FECED0"/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389C026-B094-4851-A27C-4C36C30960E4}"/>
              </a:ext>
            </a:extLst>
          </p:cNvPr>
          <p:cNvSpPr txBox="1"/>
          <p:nvPr/>
        </p:nvSpPr>
        <p:spPr>
          <a:xfrm>
            <a:off x="11606887" y="5882729"/>
            <a:ext cx="25832713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風味酵母菌於多樣產品</a:t>
            </a:r>
            <a:endParaRPr lang="en-US" altLang="zh-TW" sz="20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r"/>
            <a:r>
              <a:rPr lang="zh-TW" altLang="en-US" sz="2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之發酵開發技術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D2586948-E5C2-410D-903A-406EA07756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89280"/>
            <a:ext cx="37439599" cy="23833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658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</TotalTime>
  <Words>17</Words>
  <Application>Microsoft Office PowerPoint</Application>
  <PresentationFormat>自訂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標楷體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學聰 黃</dc:creator>
  <cp:lastModifiedBy>學聰 黃</cp:lastModifiedBy>
  <cp:revision>9</cp:revision>
  <dcterms:created xsi:type="dcterms:W3CDTF">2020-11-28T12:22:24Z</dcterms:created>
  <dcterms:modified xsi:type="dcterms:W3CDTF">2020-11-30T09:00:25Z</dcterms:modified>
</cp:coreProperties>
</file>