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57" r:id="rId2"/>
  </p:sldIdLst>
  <p:sldSz cx="37444363" cy="37444363"/>
  <p:notesSz cx="6858000" cy="9144000"/>
  <p:defaultTextStyle>
    <a:defPPr>
      <a:defRPr lang="zh-TW"/>
    </a:defPPr>
    <a:lvl1pPr marL="0" algn="l" defTabSz="42793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1pPr>
    <a:lvl2pPr marL="2139650" algn="l" defTabSz="42793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2pPr>
    <a:lvl3pPr marL="4279301" algn="l" defTabSz="42793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3pPr>
    <a:lvl4pPr marL="6418951" algn="l" defTabSz="42793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4pPr>
    <a:lvl5pPr marL="8558601" algn="l" defTabSz="42793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5pPr>
    <a:lvl6pPr marL="10698251" algn="l" defTabSz="42793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6pPr>
    <a:lvl7pPr marL="12837902" algn="l" defTabSz="42793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7pPr>
    <a:lvl8pPr marL="14977552" algn="l" defTabSz="42793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8pPr>
    <a:lvl9pPr marL="17117202" algn="l" defTabSz="42793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0066"/>
    <a:srgbClr val="000099"/>
    <a:srgbClr val="333399"/>
    <a:srgbClr val="0066CC"/>
    <a:srgbClr val="006666"/>
    <a:srgbClr val="003366"/>
    <a:srgbClr val="336699"/>
    <a:srgbClr val="3333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9150" autoAdjust="0"/>
  </p:normalViewPr>
  <p:slideViewPr>
    <p:cSldViewPr>
      <p:cViewPr>
        <p:scale>
          <a:sx n="13" d="100"/>
          <a:sy n="13" d="100"/>
        </p:scale>
        <p:origin x="-1411" y="-197"/>
      </p:cViewPr>
      <p:guideLst>
        <p:guide orient="horz" pos="11794"/>
        <p:guide pos="1179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1" d="100"/>
        <a:sy n="4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6C5BDC-8B71-408E-8C01-19C0DDEC80F0}" type="datetimeFigureOut">
              <a:rPr lang="zh-TW" altLang="en-US" smtClean="0"/>
              <a:t>2020/6/29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3B445-27E9-470A-B80D-1C7E719651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3068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279301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1pPr>
    <a:lvl2pPr marL="2139650" algn="l" defTabSz="4279301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2pPr>
    <a:lvl3pPr marL="4279301" algn="l" defTabSz="4279301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3pPr>
    <a:lvl4pPr marL="6418951" algn="l" defTabSz="4279301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4pPr>
    <a:lvl5pPr marL="8558601" algn="l" defTabSz="4279301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5pPr>
    <a:lvl6pPr marL="10698251" algn="l" defTabSz="4279301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6pPr>
    <a:lvl7pPr marL="12837902" algn="l" defTabSz="4279301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7pPr>
    <a:lvl8pPr marL="14977552" algn="l" defTabSz="4279301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8pPr>
    <a:lvl9pPr marL="17117202" algn="l" defTabSz="4279301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2184255" y="7488873"/>
            <a:ext cx="32152226" cy="9985163"/>
          </a:xfrm>
          <a:ln>
            <a:noFill/>
          </a:ln>
        </p:spPr>
        <p:txBody>
          <a:bodyPr vert="horz" tIns="0" rIns="85586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262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2184254" y="17627657"/>
            <a:ext cx="32164708" cy="9569115"/>
          </a:xfrm>
        </p:spPr>
        <p:txBody>
          <a:bodyPr lIns="0" rIns="85586"/>
          <a:lstStyle>
            <a:lvl1pPr marL="0" marR="213965" indent="0" algn="r">
              <a:buNone/>
              <a:defRPr>
                <a:solidFill>
                  <a:schemeClr val="tx1"/>
                </a:solidFill>
              </a:defRPr>
            </a:lvl1pPr>
            <a:lvl2pPr marL="2139650" indent="0" algn="ctr">
              <a:buNone/>
            </a:lvl2pPr>
            <a:lvl3pPr marL="4279301" indent="0" algn="ctr">
              <a:buNone/>
            </a:lvl3pPr>
            <a:lvl4pPr marL="6418951" indent="0" algn="ctr">
              <a:buNone/>
            </a:lvl4pPr>
            <a:lvl5pPr marL="8558601" indent="0" algn="ctr">
              <a:buNone/>
            </a:lvl5pPr>
            <a:lvl6pPr marL="10698251" indent="0" algn="ctr">
              <a:buNone/>
            </a:lvl6pPr>
            <a:lvl7pPr marL="12837902" indent="0" algn="ctr">
              <a:buNone/>
            </a:lvl7pPr>
            <a:lvl8pPr marL="14977552" indent="0" algn="ctr">
              <a:buNone/>
            </a:lvl8pPr>
            <a:lvl9pPr marL="17117202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DF87-BA30-45B2-A303-7EDB82433440}" type="datetimeFigureOut">
              <a:rPr lang="zh-TW" altLang="en-US" smtClean="0"/>
              <a:t>2020/6/29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E4FB9-FFAC-4249-B7F1-24498A87493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DF87-BA30-45B2-A303-7EDB82433440}" type="datetimeFigureOut">
              <a:rPr lang="zh-TW" altLang="en-US" smtClean="0"/>
              <a:t>2020/6/29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E4FB9-FFAC-4249-B7F1-24498A87493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147163" y="4992590"/>
            <a:ext cx="8424982" cy="2845598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72218" y="4992590"/>
            <a:ext cx="24650872" cy="2845598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DF87-BA30-45B2-A303-7EDB82433440}" type="datetimeFigureOut">
              <a:rPr lang="zh-TW" altLang="en-US" smtClean="0"/>
              <a:t>2020/6/29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E4FB9-FFAC-4249-B7F1-24498A87493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DF87-BA30-45B2-A303-7EDB82433440}" type="datetimeFigureOut">
              <a:rPr lang="zh-TW" altLang="en-US" smtClean="0"/>
              <a:t>2020/6/29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E4FB9-FFAC-4249-B7F1-24498A87493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73" y="7189318"/>
            <a:ext cx="31827709" cy="7438947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262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1773" y="14767340"/>
            <a:ext cx="31827709" cy="8242958"/>
          </a:xfrm>
        </p:spPr>
        <p:txBody>
          <a:bodyPr lIns="213965" rIns="213965" anchor="t"/>
          <a:lstStyle>
            <a:lvl1pPr marL="0" indent="0">
              <a:buNone/>
              <a:defRPr sz="10300">
                <a:solidFill>
                  <a:schemeClr val="tx1"/>
                </a:solidFill>
              </a:defRPr>
            </a:lvl1pPr>
            <a:lvl2pPr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DF87-BA30-45B2-A303-7EDB82433440}" type="datetimeFigureOut">
              <a:rPr lang="zh-TW" altLang="en-US" smtClean="0"/>
              <a:t>2020/6/29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E4FB9-FFAC-4249-B7F1-24498A87493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218" y="3844288"/>
            <a:ext cx="33699927" cy="6240727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72218" y="10483576"/>
            <a:ext cx="16537927" cy="24214021"/>
          </a:xfrm>
        </p:spPr>
        <p:txBody>
          <a:bodyPr/>
          <a:lstStyle>
            <a:lvl1pPr>
              <a:defRPr sz="12200"/>
            </a:lvl1pPr>
            <a:lvl2pPr>
              <a:defRPr sz="11200"/>
            </a:lvl2pPr>
            <a:lvl3pPr>
              <a:defRPr sz="9400"/>
            </a:lvl3pPr>
            <a:lvl4pPr>
              <a:defRPr sz="8400"/>
            </a:lvl4pPr>
            <a:lvl5pPr>
              <a:defRPr sz="84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034218" y="10483576"/>
            <a:ext cx="16537927" cy="24214021"/>
          </a:xfrm>
        </p:spPr>
        <p:txBody>
          <a:bodyPr/>
          <a:lstStyle>
            <a:lvl1pPr>
              <a:defRPr sz="12200"/>
            </a:lvl1pPr>
            <a:lvl2pPr>
              <a:defRPr sz="11200"/>
            </a:lvl2pPr>
            <a:lvl3pPr>
              <a:defRPr sz="9400"/>
            </a:lvl3pPr>
            <a:lvl4pPr>
              <a:defRPr sz="8400"/>
            </a:lvl4pPr>
            <a:lvl5pPr>
              <a:defRPr sz="84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DF87-BA30-45B2-A303-7EDB82433440}" type="datetimeFigureOut">
              <a:rPr lang="zh-TW" altLang="en-US" smtClean="0"/>
              <a:t>2020/6/29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E4FB9-FFAC-4249-B7F1-24498A87493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218" y="3844288"/>
            <a:ext cx="33699927" cy="6240727"/>
          </a:xfrm>
        </p:spPr>
        <p:txBody>
          <a:bodyPr tIns="213965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2218" y="10129569"/>
            <a:ext cx="16544430" cy="3600031"/>
          </a:xfrm>
        </p:spPr>
        <p:txBody>
          <a:bodyPr lIns="213965" tIns="0" rIns="213965" bIns="0" anchor="ctr">
            <a:noAutofit/>
          </a:bodyPr>
          <a:lstStyle>
            <a:lvl1pPr marL="0" indent="0">
              <a:buNone/>
              <a:defRPr sz="112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9400" b="1"/>
            </a:lvl2pPr>
            <a:lvl3pPr>
              <a:buNone/>
              <a:defRPr sz="8400" b="1"/>
            </a:lvl3pPr>
            <a:lvl4pPr>
              <a:buNone/>
              <a:defRPr sz="7500" b="1"/>
            </a:lvl4pPr>
            <a:lvl5pPr>
              <a:buNone/>
              <a:defRPr sz="75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9021218" y="10154190"/>
            <a:ext cx="16550929" cy="3575413"/>
          </a:xfrm>
        </p:spPr>
        <p:txBody>
          <a:bodyPr lIns="213965" tIns="0" rIns="213965" bIns="0" anchor="ctr"/>
          <a:lstStyle>
            <a:lvl1pPr marL="0" indent="0">
              <a:buNone/>
              <a:defRPr sz="112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9400" b="1"/>
            </a:lvl2pPr>
            <a:lvl3pPr>
              <a:buNone/>
              <a:defRPr sz="8400" b="1"/>
            </a:lvl3pPr>
            <a:lvl4pPr>
              <a:buNone/>
              <a:defRPr sz="7500" b="1"/>
            </a:lvl4pPr>
            <a:lvl5pPr>
              <a:buNone/>
              <a:defRPr sz="75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872218" y="13729600"/>
            <a:ext cx="16544430" cy="20997453"/>
          </a:xfrm>
        </p:spPr>
        <p:txBody>
          <a:bodyPr tIns="0"/>
          <a:lstStyle>
            <a:lvl1pPr>
              <a:defRPr sz="10300"/>
            </a:lvl1pPr>
            <a:lvl2pPr>
              <a:defRPr sz="9400"/>
            </a:lvl2pPr>
            <a:lvl3pPr>
              <a:defRPr sz="8400"/>
            </a:lvl3pPr>
            <a:lvl4pPr>
              <a:defRPr sz="7500"/>
            </a:lvl4pPr>
            <a:lvl5pPr>
              <a:defRPr sz="75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021218" y="13729600"/>
            <a:ext cx="16550929" cy="20997453"/>
          </a:xfrm>
        </p:spPr>
        <p:txBody>
          <a:bodyPr tIns="0"/>
          <a:lstStyle>
            <a:lvl1pPr>
              <a:defRPr sz="10300"/>
            </a:lvl1pPr>
            <a:lvl2pPr>
              <a:defRPr sz="9400"/>
            </a:lvl2pPr>
            <a:lvl3pPr>
              <a:defRPr sz="8400"/>
            </a:lvl3pPr>
            <a:lvl4pPr>
              <a:defRPr sz="7500"/>
            </a:lvl4pPr>
            <a:lvl5pPr>
              <a:defRPr sz="75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DF87-BA30-45B2-A303-7EDB82433440}" type="datetimeFigureOut">
              <a:rPr lang="zh-TW" altLang="en-US" smtClean="0"/>
              <a:t>2020/6/29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E4FB9-FFAC-4249-B7F1-24498A87493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218" y="3844288"/>
            <a:ext cx="34011963" cy="6240727"/>
          </a:xfrm>
        </p:spPr>
        <p:txBody>
          <a:bodyPr vert="horz" tIns="213965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234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DF87-BA30-45B2-A303-7EDB82433440}" type="datetimeFigureOut">
              <a:rPr lang="zh-TW" altLang="en-US" smtClean="0"/>
              <a:t>2020/6/29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E4FB9-FFAC-4249-B7F1-24498A87493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DF87-BA30-45B2-A303-7EDB82433440}" type="datetimeFigureOut">
              <a:rPr lang="zh-TW" altLang="en-US" smtClean="0"/>
              <a:t>2020/6/29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E4FB9-FFAC-4249-B7F1-24498A87493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8327" y="2808338"/>
            <a:ext cx="11233309" cy="6344739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122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2808327" y="9153066"/>
            <a:ext cx="11233309" cy="24962909"/>
          </a:xfrm>
        </p:spPr>
        <p:txBody>
          <a:bodyPr lIns="85586" rIns="85586"/>
          <a:lstStyle>
            <a:lvl1pPr marL="0" indent="0" algn="l">
              <a:buNone/>
              <a:defRPr sz="6600"/>
            </a:lvl1pPr>
            <a:lvl2pPr indent="0" algn="l">
              <a:buNone/>
              <a:defRPr sz="5600"/>
            </a:lvl2pPr>
            <a:lvl3pPr indent="0" algn="l">
              <a:buNone/>
              <a:defRPr sz="4700"/>
            </a:lvl3pPr>
            <a:lvl4pPr indent="0" algn="l">
              <a:buNone/>
              <a:defRPr sz="4200"/>
            </a:lvl4pPr>
            <a:lvl5pPr indent="0" algn="l">
              <a:buNone/>
              <a:defRPr sz="42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4639706" y="9153066"/>
            <a:ext cx="20932439" cy="24962909"/>
          </a:xfrm>
        </p:spPr>
        <p:txBody>
          <a:bodyPr tIns="0"/>
          <a:lstStyle>
            <a:lvl1pPr>
              <a:defRPr sz="13100"/>
            </a:lvl1pPr>
            <a:lvl2pPr>
              <a:defRPr sz="12200"/>
            </a:lvl2pPr>
            <a:lvl3pPr>
              <a:defRPr sz="11200"/>
            </a:lvl3pPr>
            <a:lvl4pPr>
              <a:defRPr sz="9400"/>
            </a:lvl4pPr>
            <a:lvl5pPr>
              <a:defRPr sz="84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DF87-BA30-45B2-A303-7EDB82433440}" type="datetimeFigureOut">
              <a:rPr lang="zh-TW" altLang="en-US" smtClean="0"/>
              <a:t>2020/6/29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E4FB9-FFAC-4249-B7F1-24498A87493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12963649" y="6050049"/>
            <a:ext cx="21530509" cy="22466618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27930" tIns="213965" rIns="427930" bIns="213965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32776651" y="29264091"/>
            <a:ext cx="636554" cy="848739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27930" tIns="213965" rIns="427930" bIns="213965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6291" y="6426346"/>
            <a:ext cx="9061536" cy="8641038"/>
          </a:xfrm>
        </p:spPr>
        <p:txBody>
          <a:bodyPr vert="horz" lIns="213965" tIns="213965" rIns="213965" bIns="213965" anchor="b"/>
          <a:lstStyle>
            <a:lvl1pPr algn="l">
              <a:buNone/>
              <a:defRPr sz="94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96291" y="15445036"/>
            <a:ext cx="9049054" cy="11898986"/>
          </a:xfrm>
        </p:spPr>
        <p:txBody>
          <a:bodyPr lIns="299551" rIns="213965" bIns="213965" anchor="t"/>
          <a:lstStyle>
            <a:lvl1pPr marL="0" indent="0" algn="l">
              <a:spcBef>
                <a:spcPts val="1170"/>
              </a:spcBef>
              <a:buFontTx/>
              <a:buNone/>
              <a:defRPr sz="6100"/>
            </a:lvl1pPr>
            <a:lvl2pPr>
              <a:defRPr sz="5600"/>
            </a:lvl2pPr>
            <a:lvl3pPr>
              <a:defRPr sz="4700"/>
            </a:lvl3pPr>
            <a:lvl4pPr>
              <a:defRPr sz="4200"/>
            </a:lvl4pPr>
            <a:lvl5pPr>
              <a:defRPr sz="42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DF87-BA30-45B2-A303-7EDB82433440}" type="datetimeFigureOut">
              <a:rPr lang="zh-TW" altLang="en-US" smtClean="0"/>
              <a:t>2020/6/29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3075854" y="34705380"/>
            <a:ext cx="2496291" cy="1993566"/>
          </a:xfrm>
        </p:spPr>
        <p:txBody>
          <a:bodyPr/>
          <a:lstStyle/>
          <a:p>
            <a:fld id="{0EFE4FB9-FFAC-4249-B7F1-24498A87493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14274202" y="6549308"/>
            <a:ext cx="18909403" cy="21468101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150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39005" y="31758367"/>
            <a:ext cx="37522372" cy="568599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27930" tIns="213965" rIns="427930" bIns="213965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17942091" y="33959960"/>
            <a:ext cx="19502272" cy="348440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27930" tIns="213965" rIns="427930" bIns="213965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39005" y="-39006"/>
            <a:ext cx="37522372" cy="568599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27930" tIns="213965" rIns="427930" bIns="213965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17942091" y="-39003"/>
            <a:ext cx="19502272" cy="348440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27930" tIns="213965" rIns="427930" bIns="213965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1872218" y="3844288"/>
            <a:ext cx="33699927" cy="6240727"/>
          </a:xfrm>
          <a:prstGeom prst="rect">
            <a:avLst/>
          </a:prstGeom>
        </p:spPr>
        <p:txBody>
          <a:bodyPr vert="horz" lIns="0" tIns="213965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1872218" y="10567631"/>
            <a:ext cx="33699927" cy="23964392"/>
          </a:xfrm>
          <a:prstGeom prst="rect">
            <a:avLst/>
          </a:prstGeom>
        </p:spPr>
        <p:txBody>
          <a:bodyPr vert="horz" lIns="427930" tIns="213965" rIns="427930" bIns="213965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872218" y="34705380"/>
            <a:ext cx="8737018" cy="1993566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5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BFDF87-BA30-45B2-A303-7EDB82433440}" type="datetimeFigureOut">
              <a:rPr lang="zh-TW" altLang="en-US" smtClean="0"/>
              <a:t>2020/6/29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10921272" y="34705380"/>
            <a:ext cx="13729600" cy="1993566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5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2451781" y="34705380"/>
            <a:ext cx="3120364" cy="1993566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5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FE4FB9-FFAC-4249-B7F1-24498A874934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77874" y="1105138"/>
            <a:ext cx="37594026" cy="3544733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234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1283790" indent="-128379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995510" indent="-1155411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1200" kern="1200">
          <a:solidFill>
            <a:schemeClr val="tx1"/>
          </a:solidFill>
          <a:latin typeface="+mn-lt"/>
          <a:ea typeface="+mn-ea"/>
          <a:cs typeface="+mn-cs"/>
        </a:defRPr>
      </a:lvl2pPr>
      <a:lvl3pPr marL="4279301" indent="-1155411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5563091" indent="-984239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9400" kern="1200">
          <a:solidFill>
            <a:schemeClr val="tx1"/>
          </a:solidFill>
          <a:latin typeface="+mn-lt"/>
          <a:ea typeface="+mn-ea"/>
          <a:cs typeface="+mn-cs"/>
        </a:defRPr>
      </a:lvl4pPr>
      <a:lvl5pPr marL="6846881" indent="-984239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9400" kern="1200">
          <a:solidFill>
            <a:schemeClr val="tx1"/>
          </a:solidFill>
          <a:latin typeface="+mn-lt"/>
          <a:ea typeface="+mn-ea"/>
          <a:cs typeface="+mn-cs"/>
        </a:defRPr>
      </a:lvl5pPr>
      <a:lvl6pPr marL="8130671" indent="-984239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8400" kern="1200">
          <a:solidFill>
            <a:schemeClr val="tx1"/>
          </a:solidFill>
          <a:latin typeface="+mn-lt"/>
          <a:ea typeface="+mn-ea"/>
          <a:cs typeface="+mn-cs"/>
        </a:defRPr>
      </a:lvl6pPr>
      <a:lvl7pPr marL="8986531" indent="-85586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75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0270321" indent="-855860" algn="l" rtl="0" eaLnBrk="1" latinLnBrk="0" hangingPunct="1">
        <a:spcBef>
          <a:spcPct val="20000"/>
        </a:spcBef>
        <a:buClr>
          <a:schemeClr val="tx2"/>
        </a:buClr>
        <a:buChar char="•"/>
        <a:defRPr kumimoji="0" sz="7500" kern="1200">
          <a:solidFill>
            <a:schemeClr val="tx1"/>
          </a:solidFill>
          <a:latin typeface="+mn-lt"/>
          <a:ea typeface="+mn-ea"/>
          <a:cs typeface="+mn-cs"/>
        </a:defRPr>
      </a:lvl8pPr>
      <a:lvl9pPr marL="11554112" indent="-85586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6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1396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42793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64189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85586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06982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283790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497755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711720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字方塊 18"/>
          <p:cNvSpPr txBox="1"/>
          <p:nvPr/>
        </p:nvSpPr>
        <p:spPr>
          <a:xfrm>
            <a:off x="32434994" y="26842242"/>
            <a:ext cx="18473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21890533" y="33758493"/>
            <a:ext cx="150496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+mj-ea"/>
                <a:ea typeface="+mj-ea"/>
              </a:rPr>
              <a:t>相關服務請洽  劉桂郁 研究員</a:t>
            </a:r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en-US" dirty="0" smtClean="0">
                <a:latin typeface="+mj-ea"/>
                <a:ea typeface="+mj-ea"/>
              </a:rPr>
              <a:t>電話</a:t>
            </a:r>
            <a:r>
              <a:rPr lang="zh-TW" altLang="en-US" dirty="0">
                <a:latin typeface="+mj-ea"/>
                <a:ea typeface="+mj-ea"/>
              </a:rPr>
              <a:t>：</a:t>
            </a:r>
            <a:r>
              <a:rPr lang="en-US" altLang="zh-TW" dirty="0" smtClean="0">
                <a:latin typeface="+mj-ea"/>
                <a:ea typeface="+mj-ea"/>
              </a:rPr>
              <a:t>03-5223191-582</a:t>
            </a:r>
            <a:endParaRPr lang="zh-TW" altLang="en-US" dirty="0">
              <a:latin typeface="+mj-ea"/>
              <a:ea typeface="+mj-ea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4464598" y="6552829"/>
            <a:ext cx="27291032" cy="4392488"/>
          </a:xfrm>
          <a:prstGeom prst="roundRect">
            <a:avLst/>
          </a:prstGeom>
          <a:solidFill>
            <a:srgbClr val="000066"/>
          </a:solidFill>
          <a:ln>
            <a:solidFill>
              <a:schemeClr val="accent1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0" b="1" dirty="0" smtClean="0">
                <a:latin typeface="+mj-ea"/>
                <a:ea typeface="+mj-ea"/>
              </a:rPr>
              <a:t>真 菌 快 速 鑑 別</a:t>
            </a:r>
            <a:endParaRPr lang="zh-TW" altLang="en-US" sz="20000" b="1" dirty="0">
              <a:latin typeface="+mj-ea"/>
              <a:ea typeface="+mj-ea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5625917" y="18696423"/>
            <a:ext cx="942758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0" b="1" dirty="0">
                <a:latin typeface="+mj-ea"/>
                <a:ea typeface="+mj-ea"/>
              </a:rPr>
              <a:t>快速鑑別菌名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15854517" y="22785401"/>
            <a:ext cx="12947775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0" b="1" dirty="0" smtClean="0">
                <a:latin typeface="+mj-ea"/>
                <a:ea typeface="+mj-ea"/>
              </a:rPr>
              <a:t>真菌 </a:t>
            </a:r>
            <a:r>
              <a:rPr lang="en-US" altLang="zh-TW" sz="12000" b="1" dirty="0" smtClean="0">
                <a:latin typeface="+mj-ea"/>
                <a:ea typeface="+mj-ea"/>
              </a:rPr>
              <a:t>DNA</a:t>
            </a:r>
            <a:r>
              <a:rPr lang="zh-TW" altLang="en-US" sz="12000" b="1" dirty="0" smtClean="0">
                <a:latin typeface="+mj-ea"/>
                <a:ea typeface="+mj-ea"/>
              </a:rPr>
              <a:t> 條碼</a:t>
            </a:r>
            <a:r>
              <a:rPr lang="en-US" altLang="zh-TW" sz="12000" b="1" dirty="0" smtClean="0">
                <a:latin typeface="+mj-ea"/>
                <a:ea typeface="+mj-ea"/>
              </a:rPr>
              <a:t>--</a:t>
            </a:r>
          </a:p>
          <a:p>
            <a:r>
              <a:rPr lang="en-US" altLang="zh-TW" sz="12000" b="1" dirty="0" smtClean="0">
                <a:latin typeface="+mj-ea"/>
                <a:ea typeface="+mj-ea"/>
              </a:rPr>
              <a:t>ITS DNA</a:t>
            </a:r>
            <a:r>
              <a:rPr lang="zh-TW" altLang="en-US" sz="12000" b="1" dirty="0" smtClean="0">
                <a:latin typeface="+mj-ea"/>
                <a:ea typeface="+mj-ea"/>
              </a:rPr>
              <a:t> </a:t>
            </a:r>
            <a:r>
              <a:rPr lang="zh-TW" altLang="zh-TW" sz="12000" b="1" dirty="0" smtClean="0">
                <a:latin typeface="+mj-ea"/>
                <a:ea typeface="+mj-ea"/>
              </a:rPr>
              <a:t>序列分析</a:t>
            </a:r>
            <a:endParaRPr lang="en-US" altLang="zh-TW" sz="12000" b="1" dirty="0" smtClean="0">
              <a:latin typeface="+mj-ea"/>
              <a:ea typeface="+mj-ea"/>
            </a:endParaRPr>
          </a:p>
        </p:txBody>
      </p:sp>
      <p:sp>
        <p:nvSpPr>
          <p:cNvPr id="11" name="圓角矩形 10"/>
          <p:cNvSpPr/>
          <p:nvPr/>
        </p:nvSpPr>
        <p:spPr>
          <a:xfrm>
            <a:off x="5184677" y="17411490"/>
            <a:ext cx="9145016" cy="4237261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0" b="1" dirty="0" smtClean="0">
                <a:solidFill>
                  <a:schemeClr val="tx1"/>
                </a:solidFill>
                <a:latin typeface="+mj-ea"/>
                <a:ea typeface="+mj-ea"/>
              </a:rPr>
              <a:t>解決問題</a:t>
            </a:r>
            <a:endParaRPr lang="zh-TW" altLang="en-US" sz="12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3" name="圓角矩形 12"/>
          <p:cNvSpPr/>
          <p:nvPr/>
        </p:nvSpPr>
        <p:spPr>
          <a:xfrm>
            <a:off x="5064475" y="22193937"/>
            <a:ext cx="9145016" cy="4660987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0" b="1" dirty="0" smtClean="0">
                <a:solidFill>
                  <a:schemeClr val="tx1"/>
                </a:solidFill>
                <a:latin typeface="+mj-ea"/>
                <a:ea typeface="+mj-ea"/>
              </a:rPr>
              <a:t>運用技術</a:t>
            </a:r>
            <a:endParaRPr lang="zh-TW" altLang="en-US" sz="12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4" name="圓角矩形 13"/>
          <p:cNvSpPr/>
          <p:nvPr/>
        </p:nvSpPr>
        <p:spPr>
          <a:xfrm>
            <a:off x="5022183" y="12647751"/>
            <a:ext cx="9145016" cy="4237261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0" b="1" dirty="0" smtClean="0">
                <a:solidFill>
                  <a:schemeClr val="tx1"/>
                </a:solidFill>
                <a:latin typeface="+mj-ea"/>
                <a:ea typeface="+mj-ea"/>
              </a:rPr>
              <a:t>適用</a:t>
            </a:r>
            <a:r>
              <a:rPr lang="zh-TW" altLang="en-US" sz="12000" b="1" dirty="0">
                <a:solidFill>
                  <a:schemeClr val="tx1"/>
                </a:solidFill>
                <a:latin typeface="+mj-ea"/>
                <a:ea typeface="+mj-ea"/>
              </a:rPr>
              <a:t>時機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15481821" y="12657658"/>
            <a:ext cx="1681902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400" b="1" dirty="0">
                <a:solidFill>
                  <a:srgbClr val="00B050"/>
                </a:solidFill>
                <a:latin typeface="+mj-ea"/>
                <a:ea typeface="+mj-ea"/>
              </a:rPr>
              <a:t>環境監控</a:t>
            </a:r>
            <a:r>
              <a:rPr lang="zh-TW" altLang="en-US" sz="14400" b="1" dirty="0">
                <a:latin typeface="+mj-ea"/>
                <a:ea typeface="+mj-ea"/>
              </a:rPr>
              <a:t>、</a:t>
            </a:r>
            <a:r>
              <a:rPr lang="zh-TW" altLang="en-US" sz="14400" b="1" dirty="0">
                <a:solidFill>
                  <a:srgbClr val="FF0000"/>
                </a:solidFill>
                <a:latin typeface="+mj-ea"/>
                <a:ea typeface="+mj-ea"/>
              </a:rPr>
              <a:t>產品</a:t>
            </a:r>
            <a:r>
              <a:rPr lang="zh-TW" altLang="en-US" sz="14400" b="1" dirty="0" smtClean="0">
                <a:solidFill>
                  <a:srgbClr val="FF0000"/>
                </a:solidFill>
                <a:latin typeface="+mj-ea"/>
                <a:ea typeface="+mj-ea"/>
              </a:rPr>
              <a:t>污染</a:t>
            </a:r>
            <a:endParaRPr lang="en-US" altLang="zh-TW" sz="144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zh-TW" altLang="en-US" sz="14400" b="1" dirty="0">
                <a:solidFill>
                  <a:srgbClr val="FF6600"/>
                </a:solidFill>
                <a:latin typeface="+mj-ea"/>
                <a:ea typeface="+mj-ea"/>
              </a:rPr>
              <a:t>製程品</a:t>
            </a:r>
            <a:r>
              <a:rPr lang="zh-TW" altLang="en-US" sz="14400" b="1" dirty="0" smtClean="0">
                <a:solidFill>
                  <a:srgbClr val="FF6600"/>
                </a:solidFill>
                <a:latin typeface="+mj-ea"/>
                <a:ea typeface="+mj-ea"/>
              </a:rPr>
              <a:t>管</a:t>
            </a:r>
            <a:r>
              <a:rPr lang="zh-TW" altLang="en-US" sz="14400" b="1" dirty="0">
                <a:latin typeface="+mj-ea"/>
                <a:ea typeface="+mj-ea"/>
              </a:rPr>
              <a:t>、</a:t>
            </a:r>
            <a:r>
              <a:rPr lang="zh-TW" altLang="en-US" sz="14400" b="1" dirty="0">
                <a:solidFill>
                  <a:srgbClr val="0070C0"/>
                </a:solidFill>
                <a:latin typeface="+mj-ea"/>
                <a:ea typeface="+mj-ea"/>
              </a:rPr>
              <a:t>菌種</a:t>
            </a:r>
            <a:r>
              <a:rPr lang="zh-TW" altLang="en-US" sz="14400" b="1" dirty="0" smtClean="0">
                <a:solidFill>
                  <a:srgbClr val="0070C0"/>
                </a:solidFill>
                <a:latin typeface="+mj-ea"/>
                <a:ea typeface="+mj-ea"/>
              </a:rPr>
              <a:t>篩選</a:t>
            </a:r>
            <a:endParaRPr lang="zh-TW" altLang="en-US" sz="14400" b="1" dirty="0">
              <a:solidFill>
                <a:srgbClr val="0070C0"/>
              </a:solidFill>
              <a:latin typeface="+mj-ea"/>
              <a:ea typeface="+mj-ea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41" y="432149"/>
            <a:ext cx="15104594" cy="4536504"/>
          </a:xfrm>
          <a:prstGeom prst="rect">
            <a:avLst/>
          </a:prstGeom>
        </p:spPr>
      </p:pic>
      <p:sp>
        <p:nvSpPr>
          <p:cNvPr id="15" name="圓角矩形 14"/>
          <p:cNvSpPr/>
          <p:nvPr/>
        </p:nvSpPr>
        <p:spPr>
          <a:xfrm>
            <a:off x="5216875" y="27454682"/>
            <a:ext cx="9145016" cy="4660987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0" b="1" dirty="0" smtClean="0">
                <a:solidFill>
                  <a:schemeClr val="tx1"/>
                </a:solidFill>
                <a:latin typeface="+mj-ea"/>
                <a:ea typeface="+mj-ea"/>
              </a:rPr>
              <a:t>客製化方案</a:t>
            </a:r>
            <a:endParaRPr lang="zh-TW" altLang="en-US" sz="12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5697845" y="28952541"/>
            <a:ext cx="14049039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2000" b="1" dirty="0" smtClean="0">
                <a:latin typeface="+mj-ea"/>
                <a:ea typeface="+mj-ea"/>
              </a:rPr>
              <a:t>依需求規劃</a:t>
            </a:r>
            <a:r>
              <a:rPr lang="zh-TW" altLang="en-US" sz="12000" b="1" dirty="0">
                <a:latin typeface="+mj-ea"/>
                <a:ea typeface="+mj-ea"/>
              </a:rPr>
              <a:t>整合</a:t>
            </a:r>
            <a:r>
              <a:rPr lang="zh-TW" altLang="en-US" sz="12000" b="1" dirty="0" smtClean="0">
                <a:latin typeface="+mj-ea"/>
                <a:ea typeface="+mj-ea"/>
              </a:rPr>
              <a:t>服務</a:t>
            </a:r>
            <a:endParaRPr lang="zh-TW" altLang="en-US" sz="120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721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1451</TotalTime>
  <Words>52</Words>
  <Application>Microsoft Office PowerPoint</Application>
  <PresentationFormat>自訂</PresentationFormat>
  <Paragraphs>13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流線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lcy218</dc:creator>
  <cp:lastModifiedBy>FIRDI</cp:lastModifiedBy>
  <cp:revision>97</cp:revision>
  <dcterms:created xsi:type="dcterms:W3CDTF">2018-01-03T02:23:28Z</dcterms:created>
  <dcterms:modified xsi:type="dcterms:W3CDTF">2020-06-29T02:39:21Z</dcterms:modified>
</cp:coreProperties>
</file>